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63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7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8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F26B5C3-4C2A-4290-BF4E-68C6747051B0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EC6E276-52EC-4687-9C1D-994DA496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f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468031"/>
            <a:ext cx="7891272" cy="1069848"/>
          </a:xfrm>
        </p:spPr>
        <p:txBody>
          <a:bodyPr/>
          <a:lstStyle/>
          <a:p>
            <a:r>
              <a:rPr lang="en-US" dirty="0"/>
              <a:t>What have we been up to during the global pandemic (March 2020 to present)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1560" y="5746885"/>
            <a:ext cx="7891272" cy="810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Campus Facilities Meeting</a:t>
            </a:r>
          </a:p>
          <a:p>
            <a:r>
              <a:rPr lang="en-US" sz="1600" dirty="0"/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162447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51278"/>
            <a:ext cx="10058400" cy="4050792"/>
          </a:xfrm>
        </p:spPr>
        <p:txBody>
          <a:bodyPr/>
          <a:lstStyle/>
          <a:p>
            <a:r>
              <a:rPr lang="en-US" sz="2400" dirty="0"/>
              <a:t>CUSTODIAL</a:t>
            </a:r>
          </a:p>
          <a:p>
            <a:r>
              <a:rPr lang="en-US" sz="2400" dirty="0"/>
              <a:t>GROUNDS</a:t>
            </a:r>
          </a:p>
          <a:p>
            <a:r>
              <a:rPr lang="en-US" sz="2400" dirty="0"/>
              <a:t>ADMINSTRATIVE ASSISTANCE</a:t>
            </a:r>
          </a:p>
          <a:p>
            <a:r>
              <a:rPr lang="en-US" sz="2400" dirty="0"/>
              <a:t>MAILROOM SERVICE</a:t>
            </a:r>
          </a:p>
          <a:p>
            <a:r>
              <a:rPr lang="en-US" sz="2400" dirty="0"/>
              <a:t>FF&amp;E (FURNITURE, FIXTURES &amp; EQUIPMENT)</a:t>
            </a:r>
          </a:p>
          <a:p>
            <a:r>
              <a:rPr lang="en-US" sz="2400" dirty="0"/>
              <a:t>RENTALS COORDINATOR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57" y="1090683"/>
            <a:ext cx="2704846" cy="2704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433" y="4278856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93" y="4644503"/>
            <a:ext cx="1522087" cy="10450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503" y="2679940"/>
            <a:ext cx="1239885" cy="12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5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722" y="486487"/>
            <a:ext cx="10058400" cy="1609344"/>
          </a:xfrm>
        </p:spPr>
        <p:txBody>
          <a:bodyPr/>
          <a:lstStyle/>
          <a:p>
            <a:r>
              <a:rPr lang="en-US" b="1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7516" y="3929479"/>
            <a:ext cx="5174027" cy="2445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CONSTRUCTION WORK:</a:t>
            </a:r>
          </a:p>
          <a:p>
            <a:r>
              <a:rPr lang="en-US" sz="1900" dirty="0" err="1"/>
              <a:t>HyFlex</a:t>
            </a:r>
            <a:r>
              <a:rPr lang="en-US" sz="1900" dirty="0"/>
              <a:t> Classroom MLC255</a:t>
            </a:r>
          </a:p>
          <a:p>
            <a:r>
              <a:rPr lang="en-US" sz="1900" dirty="0"/>
              <a:t>Outdoor Benches (removed &amp; ordered; install August/September 2021)</a:t>
            </a:r>
          </a:p>
          <a:p>
            <a:r>
              <a:rPr lang="en-US" sz="1900" dirty="0"/>
              <a:t>Pool Gate Project</a:t>
            </a:r>
          </a:p>
          <a:p>
            <a:r>
              <a:rPr lang="en-US" sz="1900" dirty="0"/>
              <a:t>PE2 Gym – Interior Painting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77516" y="1737640"/>
            <a:ext cx="5181600" cy="2023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SUPPORTED: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Return to Campus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Graduation Photo Opportunity </a:t>
            </a:r>
            <a:r>
              <a:rPr lang="en-US" sz="1900" i="1" dirty="0"/>
              <a:t>(upcoming)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Vaccine Clinic </a:t>
            </a:r>
            <a:r>
              <a:rPr lang="en-US" sz="1900" i="1" dirty="0"/>
              <a:t>(upcoming)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Mail Receiving &amp; Distribution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359116" y="3346984"/>
            <a:ext cx="4941993" cy="3201493"/>
          </a:xfrm>
        </p:spPr>
        <p:txBody>
          <a:bodyPr>
            <a:normAutofit/>
          </a:bodyPr>
          <a:lstStyle/>
          <a:p>
            <a:r>
              <a:rPr lang="en-US" sz="1800" dirty="0"/>
              <a:t>Carpet/Flooring, Paint, Furniture</a:t>
            </a:r>
          </a:p>
          <a:p>
            <a:pPr lvl="1"/>
            <a:r>
              <a:rPr lang="en-US" sz="1400" dirty="0"/>
              <a:t>Counseling 2</a:t>
            </a:r>
            <a:r>
              <a:rPr lang="en-US" sz="1400" baseline="30000" dirty="0"/>
              <a:t>nd</a:t>
            </a:r>
            <a:r>
              <a:rPr lang="en-US" sz="1400" dirty="0"/>
              <a:t> Floor RSS</a:t>
            </a:r>
          </a:p>
          <a:p>
            <a:pPr lvl="1"/>
            <a:r>
              <a:rPr lang="en-US" sz="1400" dirty="0"/>
              <a:t>Admissions &amp; Records</a:t>
            </a:r>
          </a:p>
          <a:p>
            <a:pPr lvl="1"/>
            <a:r>
              <a:rPr lang="en-US" sz="1400" dirty="0"/>
              <a:t>Disability Support Services</a:t>
            </a:r>
          </a:p>
          <a:p>
            <a:pPr lvl="1"/>
            <a:r>
              <a:rPr lang="en-US" sz="1400" dirty="0"/>
              <a:t>Humanities Division Office L13</a:t>
            </a:r>
          </a:p>
          <a:p>
            <a:pPr lvl="1"/>
            <a:r>
              <a:rPr lang="en-US" sz="1400" dirty="0"/>
              <a:t>Auto Tech Computer Lab</a:t>
            </a:r>
          </a:p>
          <a:p>
            <a:pPr lvl="1"/>
            <a:r>
              <a:rPr lang="en-US" sz="1400" dirty="0"/>
              <a:t>Math, Science &amp; Technology Resource Center (S43 Tutorial)</a:t>
            </a:r>
          </a:p>
          <a:p>
            <a:pPr lvl="1"/>
            <a:r>
              <a:rPr lang="en-US" sz="1400" dirty="0"/>
              <a:t>PE13 Storage Room</a:t>
            </a:r>
          </a:p>
          <a:p>
            <a:pPr lvl="1"/>
            <a:r>
              <a:rPr lang="en-US" sz="1400" dirty="0"/>
              <a:t>RSS Building (Paint Interior)</a:t>
            </a:r>
          </a:p>
          <a:p>
            <a:pPr lvl="1"/>
            <a:r>
              <a:rPr lang="en-US" sz="1400" dirty="0" err="1"/>
              <a:t>LaVoz</a:t>
            </a:r>
            <a:r>
              <a:rPr lang="en-US" sz="1400" dirty="0"/>
              <a:t> Student Newspaper Office</a:t>
            </a:r>
          </a:p>
          <a:p>
            <a:pPr lvl="1"/>
            <a:r>
              <a:rPr lang="en-US" sz="1400" dirty="0"/>
              <a:t>Science Center Part Time Faculty Area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530" y="257579"/>
            <a:ext cx="3091682" cy="148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process…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9848" y="2093976"/>
            <a:ext cx="10608346" cy="4123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600" b="1" dirty="0">
                <a:solidFill>
                  <a:srgbClr val="00B0F0"/>
                </a:solidFill>
              </a:rPr>
              <a:t>CONSTRUCTION PROJECTS (MEASURE C FUNDED):</a:t>
            </a:r>
          </a:p>
          <a:p>
            <a:r>
              <a:rPr lang="en-US" sz="2600" dirty="0"/>
              <a:t>Science Center Buildings SC1 &amp; SC2 Roofing Replacement</a:t>
            </a:r>
          </a:p>
          <a:p>
            <a:r>
              <a:rPr lang="en-US" sz="2600" dirty="0"/>
              <a:t>Campus Center Floor Replacement (Dining, Hallways, and Conference Rooms A &amp; B)</a:t>
            </a:r>
          </a:p>
          <a:p>
            <a:r>
              <a:rPr lang="en-US" sz="2600" dirty="0"/>
              <a:t>Instruction Writing Surface Remediation (Chalkboard Replacement)</a:t>
            </a:r>
          </a:p>
        </p:txBody>
      </p:sp>
    </p:spTree>
    <p:extLst>
      <p:ext uri="{BB962C8B-B14F-4D97-AF65-F5344CB8AC3E}">
        <p14:creationId xmlns:p14="http://schemas.microsoft.com/office/powerpoint/2010/main" val="625528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172</TotalTime>
  <Words>192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Rockwell</vt:lpstr>
      <vt:lpstr>Rockwell Condensed</vt:lpstr>
      <vt:lpstr>Wingdings</vt:lpstr>
      <vt:lpstr>Wood Type</vt:lpstr>
      <vt:lpstr>College Operations</vt:lpstr>
      <vt:lpstr>WHO ARE WE?</vt:lpstr>
      <vt:lpstr>ACCOMPLISHMENTs</vt:lpstr>
      <vt:lpstr>In process…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Office User</cp:lastModifiedBy>
  <cp:revision>27</cp:revision>
  <dcterms:created xsi:type="dcterms:W3CDTF">2021-05-21T01:59:18Z</dcterms:created>
  <dcterms:modified xsi:type="dcterms:W3CDTF">2021-05-21T15:01:31Z</dcterms:modified>
</cp:coreProperties>
</file>