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  <a:srgbClr val="BD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4" autoAdjust="0"/>
    <p:restoredTop sz="94660"/>
  </p:normalViewPr>
  <p:slideViewPr>
    <p:cSldViewPr snapToGrid="0">
      <p:cViewPr varScale="1">
        <p:scale>
          <a:sx n="64" d="100"/>
          <a:sy n="64" d="100"/>
        </p:scale>
        <p:origin x="8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4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5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1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4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F682-8A8F-4472-AE3C-425C477ECA7E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145E0-5094-41F6-97EE-8F0DAB4CB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/>
          </p:cNvSpPr>
          <p:nvPr/>
        </p:nvSpPr>
        <p:spPr>
          <a:xfrm>
            <a:off x="1255071" y="728997"/>
            <a:ext cx="3657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Community (Departments/Divisions)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>
            <a:spLocks/>
          </p:cNvSpPr>
          <p:nvPr/>
        </p:nvSpPr>
        <p:spPr>
          <a:xfrm>
            <a:off x="1191421" y="1913734"/>
            <a:ext cx="365760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Planning Teams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191421" y="3136878"/>
            <a:ext cx="36576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Budget Committee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191421" y="4322197"/>
            <a:ext cx="3657600" cy="9869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College Council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03987" y="377736"/>
            <a:ext cx="5459930" cy="1386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Instructional Program Reviews (Robust to really assess needs based on program viability)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Student Services CAS Standards Review</a:t>
            </a:r>
          </a:p>
          <a:p>
            <a:pPr marL="342900" indent="-342900" algn="ctr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Identify the Needs for the Programs/Departments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03987" y="1974979"/>
            <a:ext cx="5459930" cy="8292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Develops prioritization lists based on the needs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03987" y="3206119"/>
            <a:ext cx="5459930" cy="7915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To review prioritization lists and measure it against available funds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03987" y="4399582"/>
            <a:ext cx="5459930" cy="9251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Receives reports/rankings from PT and Budget Committees and gives recommendations to the President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4947933" y="2359094"/>
            <a:ext cx="808981" cy="1015811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0800000">
            <a:off x="332984" y="2370934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855911" y="1651950"/>
            <a:ext cx="328620" cy="540293"/>
          </a:xfrm>
          <a:prstGeom prst="downArrow">
            <a:avLst>
              <a:gd name="adj1" fmla="val 2956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2820323" y="4059832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Left Arrow 16"/>
          <p:cNvSpPr/>
          <p:nvPr/>
        </p:nvSpPr>
        <p:spPr>
          <a:xfrm>
            <a:off x="4947933" y="3813155"/>
            <a:ext cx="808981" cy="1015811"/>
          </a:xfrm>
          <a:prstGeom prst="curved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Left Arrow 17"/>
          <p:cNvSpPr/>
          <p:nvPr/>
        </p:nvSpPr>
        <p:spPr>
          <a:xfrm rot="10800000">
            <a:off x="382440" y="3697164"/>
            <a:ext cx="808981" cy="1015811"/>
          </a:xfrm>
          <a:prstGeom prst="curved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828285" y="2836688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1155833" y="5543425"/>
            <a:ext cx="3657600" cy="914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President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927442" y="5687217"/>
            <a:ext cx="5536475" cy="62681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 President’s Decision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2820323" y="5324779"/>
            <a:ext cx="328620" cy="546380"/>
          </a:xfrm>
          <a:prstGeom prst="downArrow">
            <a:avLst>
              <a:gd name="adj1" fmla="val 29568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rved Left Arrow 22"/>
          <p:cNvSpPr/>
          <p:nvPr/>
        </p:nvSpPr>
        <p:spPr>
          <a:xfrm>
            <a:off x="4997389" y="1087795"/>
            <a:ext cx="808981" cy="1015811"/>
          </a:xfrm>
          <a:prstGeom prst="curvedLef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urved Left Arrow 23"/>
          <p:cNvSpPr/>
          <p:nvPr/>
        </p:nvSpPr>
        <p:spPr>
          <a:xfrm rot="10800000">
            <a:off x="382440" y="1099635"/>
            <a:ext cx="808981" cy="1015811"/>
          </a:xfrm>
          <a:prstGeom prst="curvedLef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6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831323" y="496957"/>
            <a:ext cx="10558920" cy="57659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Planning </a:t>
            </a:r>
            <a:r>
              <a:rPr lang="en-US" dirty="0" smtClean="0">
                <a:solidFill>
                  <a:schemeClr val="tx1"/>
                </a:solidFill>
              </a:rPr>
              <a:t>Team: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Deans – OR - VP Instruction; </a:t>
            </a:r>
            <a:r>
              <a:rPr lang="en-US" dirty="0" smtClean="0">
                <a:solidFill>
                  <a:schemeClr val="tx1"/>
                </a:solidFill>
              </a:rPr>
              <a:t>VP Student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Senate appoints positions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voting </a:t>
            </a:r>
            <a:r>
              <a:rPr lang="en-US" dirty="0" smtClean="0">
                <a:solidFill>
                  <a:schemeClr val="tx1"/>
                </a:solidFill>
              </a:rPr>
              <a:t>positions on the Budget Committee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</a:t>
            </a:r>
            <a:r>
              <a:rPr lang="en-US" dirty="0" smtClean="0">
                <a:solidFill>
                  <a:schemeClr val="tx1"/>
                </a:solidFill>
              </a:rPr>
              <a:t>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Team is in charge of knowing, understanding and analyzing department/division </a:t>
            </a:r>
            <a:r>
              <a:rPr lang="en-US" dirty="0" smtClean="0">
                <a:solidFill>
                  <a:schemeClr val="tx1"/>
                </a:solidFill>
              </a:rPr>
              <a:t>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Rate/rank positions, equipment and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 ongoing support needed (especially with regards to equipment); life cycle analysis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Uphold Mission of College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</a:t>
            </a:r>
            <a:r>
              <a:rPr lang="en-US" dirty="0" smtClean="0">
                <a:solidFill>
                  <a:schemeClr val="tx1"/>
                </a:solidFill>
              </a:rPr>
              <a:t>Communication &amp; Defined Process/Workflow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Emails (</a:t>
            </a:r>
            <a:r>
              <a:rPr lang="en-US" dirty="0" smtClean="0">
                <a:solidFill>
                  <a:schemeClr val="tx1"/>
                </a:solidFill>
              </a:rPr>
              <a:t>information); Meetings </a:t>
            </a:r>
            <a:r>
              <a:rPr lang="en-US" dirty="0" smtClean="0">
                <a:solidFill>
                  <a:schemeClr val="tx1"/>
                </a:solidFill>
              </a:rPr>
              <a:t>(decisions)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Transparency in the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 (such as Slack) to maintain all the files which are </a:t>
            </a:r>
            <a:r>
              <a:rPr lang="en-US" dirty="0" smtClean="0">
                <a:solidFill>
                  <a:schemeClr val="tx1"/>
                </a:solidFill>
              </a:rPr>
              <a:t>visible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Account for “Emergency” Situations – define the faster process for some </a:t>
            </a:r>
            <a:r>
              <a:rPr lang="en-US" smtClean="0">
                <a:solidFill>
                  <a:schemeClr val="tx1"/>
                </a:solidFill>
              </a:rPr>
              <a:t>unforeseen situations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working now (what can we pull from the IBTs)? 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NOT working now (what can we learn from the IBTs)?</a:t>
            </a:r>
          </a:p>
        </p:txBody>
      </p:sp>
      <p:sp>
        <p:nvSpPr>
          <p:cNvPr id="5" name="Oval 4"/>
          <p:cNvSpPr/>
          <p:nvPr/>
        </p:nvSpPr>
        <p:spPr>
          <a:xfrm>
            <a:off x="7409536" y="274842"/>
            <a:ext cx="3980707" cy="14143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Planning Teams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1323" y="563077"/>
            <a:ext cx="3980707" cy="14143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Budget Committee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323" y="2212134"/>
            <a:ext cx="10558920" cy="40507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is the makeup of the Budget Committee– who are the people at the table?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people from Planning Teams have voting positions on the Budget Committee?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Vision &amp; Purpose – strategic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Clear Communication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Transparency in the Processes within the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tools/resources to keep process transparent (such as Slack)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13684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284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29</cp:revision>
  <dcterms:created xsi:type="dcterms:W3CDTF">2021-05-27T23:22:26Z</dcterms:created>
  <dcterms:modified xsi:type="dcterms:W3CDTF">2021-06-07T21:03:59Z</dcterms:modified>
</cp:coreProperties>
</file>